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  <Override PartName="/drs/shapexml.xml" ContentType="application/vnd.ms-office.DrsShape+xml"/>
</Types>
</file>

<file path=_rels/.rels><?xml version="1.0" encoding="UTF-8" standalone="yes"?>
<Relationships xmlns="http://schemas.openxmlformats.org/package/2006/relationships"><Relationship Id="rId2" Type="http://schemas.microsoft.com/office/2006/relationships/shapeXml" Target="drs/shapexml.xml"/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Yu6pO3SiQ8y7woKsj3uqJH==" textCheckSum="" fHybridRaster="0" shapeId="17410" ver="1">
  <a:preciseEffectOffsets>
    <a:l n="-635" d="8886190"/>
    <a:t n="-635" d="5868670"/>
    <a:r n="231775" d="8886190"/>
    <a:b n="-317" d="5868670"/>
  </a:preciseEffectOffsets>
</a:downRevStg>
</file>

<file path=drs/shapexml.xml><?xml version="1.0" encoding="utf-8"?>
<p:sp xmlns:p="http://schemas.openxmlformats.org/presentationml/2006/main" xmlns:a="http://schemas.openxmlformats.org/drawingml/2006/main" xmlns:r="http://schemas.openxmlformats.org/officeDocument/2006/relationships">
  <p:nvSpPr>
    <p:cNvPr id="17410" name="内容占位符 2"/>
    <p:cNvSpPr>
      <a:spLocks noGrp="1"/>
    </p:cNvSpPr>
    <p:nvPr>
      <p:ph idx="1"/>
    </p:nvPr>
  </p:nvSpPr>
  <p:spPr>
    <a:xfrm>
      <a:off x="114935" y="257810"/>
      <a:ext cx="8886190" cy="5868670"/>
    </a:xfrm>
  </p:spPr>
  <p:txBody>
    <a:bodyPr anchor="t"/>
    <a:p>
      <a:pPr fontAlgn="base"/>
      <a:r>
        <a:rPr lang="en-US" altLang="zh-CN" sz="4000" strike="noStrike" noProof="1">
          <a:ln w="22225">
            <a:solidFill>
              <a:schemeClr val="accent2"/>
            </a:solidFill>
            <a:prstDash val="solid"/>
          </a:ln>
          <a:solidFill>
            <a:schemeClr val="accent2"/>
          </a:solidFill>
          <a:effectLst/>
        </a:rPr>
        <a:t>5</a:t>
      </a:r>
      <a:r>
        <a:rPr lang="zh-CN" altLang="en-US" sz="4000" strike="noStrike" noProof="1">
          <a:ln w="22225">
            <a:solidFill>
              <a:schemeClr val="accent2"/>
            </a:solidFill>
            <a:prstDash val="solid"/>
          </a:ln>
          <a:solidFill>
            <a:schemeClr val="accent2"/>
          </a:solidFill>
          <a:effectLst/>
        </a:rPr>
        <a:t>、领</a:t>
      </a:r>
      <a:r>
        <a:rPr lang="zh-CN" altLang="en-US" sz="4000" strike="noStrike" noProof="1">
          <a:ln w="22225">
            <a:solidFill>
              <a:schemeClr val="accent2"/>
            </a:solidFill>
            <a:prstDash val="solid"/>
          </a:ln>
          <a:solidFill>
            <a:schemeClr val="accent2"/>
          </a:solidFill>
          <a:effectLst/>
          <a:sym typeface="+mn-ea"/>
        </a:rPr>
        <a:t>几个希腊人</a:t>
      </a:r>
      <a:r>
        <a:rPr lang="zh-CN" altLang="en-US" sz="4000" strike="noStrike" noProof="1">
          <a:ln w="22225">
            <a:solidFill>
              <a:schemeClr val="accent2"/>
            </a:solidFill>
            <a:prstDash val="solid"/>
          </a:ln>
          <a:solidFill>
            <a:schemeClr val="accent2"/>
          </a:solidFill>
          <a:effectLst/>
        </a:rPr>
        <a:t>到主前</a:t>
      </a:r>
      <a:endParaRPr lang="zh-CN" altLang="en-US" strike="noStrike" noProof="1"/>
    </a:p>
    <a:p>
      <a:pPr fontAlgn="base"/>
      <a:r>
        <a:rPr lang="zh-CN" altLang="en-US" b="1" strike="noStrike" noProof="1"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a:rPr>
        <a:t>约</a:t>
      </a:r>
      <a:r>
        <a:rPr lang="en-US" altLang="zh-CN" b="1" strike="noStrike" noProof="1"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a:rPr>
        <a:t>12</a:t>
      </a:r>
      <a:r>
        <a:rPr lang="zh-CN" altLang="en-US" b="1" strike="noStrike" noProof="1"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a:rPr>
        <a:t>：20那时，上来过节礼拜的人中，有几个希腊人。</a:t>
      </a:r>
      <a:endParaRPr lang="zh-CN" altLang="en-US" b="1" strike="noStrike" noProof="1">
        <a:solidFill>
          <a:schemeClr val="tx1"/>
        </a:solidFill>
        <a:effectLst>
          <a:outerShdw blurRad="38100" dist="19050" dir="2700000" algn="tl" rotWithShape="0">
            <a:schemeClr val="dk1">
              <a:alpha val="40000"/>
            </a:schemeClr>
          </a:outerShdw>
        </a:effectLst>
      </a:endParaRPr>
    </a:p>
    <a:p>
      <a:pPr fontAlgn="base"/>
      <a:r>
        <a:rPr lang="zh-CN" altLang="en-US" b="1" strike="noStrike" noProof="1"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a:rPr>
        <a:t>21他们来见加利利伯赛大的腓力，求他说：“先生，我们愿意见耶稣。”</a:t>
      </a:r>
      <a:endParaRPr lang="zh-CN" altLang="en-US" b="1" strike="noStrike" noProof="1">
        <a:solidFill>
          <a:schemeClr val="tx1"/>
        </a:solidFill>
        <a:effectLst>
          <a:outerShdw blurRad="38100" dist="19050" dir="2700000" algn="tl" rotWithShape="0">
            <a:schemeClr val="dk1">
              <a:alpha val="40000"/>
            </a:schemeClr>
          </a:outerShdw>
        </a:effectLst>
      </a:endParaRPr>
    </a:p>
    <a:p>
      <a:pPr marL="0" indent="0" fontAlgn="base">
        <a:buNone/>
      </a:pPr>
      <a:r>
        <a:rPr lang="zh-CN" altLang="en-US" b="1" strike="noStrike" noProof="1"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a:rPr>
        <a:t>22腓力去告诉安得烈，安得烈同腓力去告诉耶稣。</a:t>
      </a:r>
      <a:endParaRPr lang="zh-CN" altLang="en-US" sz="3600" b="1" strike="noStrike" noProof="1">
        <a:solidFill>
          <a:schemeClr val="tx1"/>
        </a:solidFill>
        <a:effectLst>
          <a:outerShdw blurRad="38100" dist="19050" dir="2700000" algn="tl" rotWithShape="0">
            <a:schemeClr val="dk1">
              <a:alpha val="40000"/>
            </a:schemeClr>
          </a:outerShdw>
        </a:effectLst>
      </a:endParaRPr>
    </a:p>
    <a:p>
      <a:pPr fontAlgn="base"/>
      <a:r>
        <a:rPr lang="zh-CN" altLang="en-US" sz="3600" b="1" strike="noStrike" noProof="1"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a:rPr>
        <a:t>林前</a:t>
      </a:r>
      <a:r>
        <a:rPr lang="en-US" altLang="zh-CN" sz="3600" b="1" strike="noStrike" noProof="1"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a:rPr>
        <a:t>1</a:t>
      </a:r>
      <a:r>
        <a:rPr lang="zh-CN" altLang="en-US" sz="3600" b="1" strike="noStrike" noProof="1"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a:rPr>
        <a:t>：22犹太人是要神迹，希腊人是求智慧；</a:t>
      </a:r>
      <a:endParaRPr lang="zh-CN" altLang="en-US" sz="3600" b="1" strike="noStrike" noProof="1">
        <a:solidFill>
          <a:schemeClr val="tx1"/>
        </a:solidFill>
        <a:effectLst>
          <a:outerShdw blurRad="38100" dist="19050" dir="2700000" algn="tl" rotWithShape="0">
            <a:schemeClr val="dk1">
              <a:alpha val="40000"/>
            </a:schemeClr>
          </a:outerShdw>
        </a:effectLst>
      </a:endParaRPr>
    </a:p>
  </p:txBody>
</p:sp>
</file>